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63" r:id="rId7"/>
    <p:sldId id="256" r:id="rId8"/>
    <p:sldId id="257" r:id="rId9"/>
    <p:sldId id="268" r:id="rId10"/>
    <p:sldId id="267" r:id="rId11"/>
    <p:sldId id="266" r:id="rId12"/>
    <p:sldId id="265" r:id="rId13"/>
    <p:sldId id="264" r:id="rId14"/>
    <p:sldId id="269" r:id="rId15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microsoft.com/office/2007/relationships/hdphoto" Target="../media/hdphoto10.wdp"/><Relationship Id="rId26" Type="http://schemas.openxmlformats.org/officeDocument/2006/relationships/image" Target="../media/image18.png"/><Relationship Id="rId39" Type="http://schemas.openxmlformats.org/officeDocument/2006/relationships/slide" Target="slide4.xml"/><Relationship Id="rId3" Type="http://schemas.openxmlformats.org/officeDocument/2006/relationships/image" Target="../media/image6.png"/><Relationship Id="rId21" Type="http://schemas.microsoft.com/office/2007/relationships/hdphoto" Target="../media/hdphoto11.wdp"/><Relationship Id="rId34" Type="http://schemas.openxmlformats.org/officeDocument/2006/relationships/image" Target="../media/image22.png"/><Relationship Id="rId42" Type="http://schemas.openxmlformats.org/officeDocument/2006/relationships/slide" Target="slide5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17" Type="http://schemas.openxmlformats.org/officeDocument/2006/relationships/image" Target="../media/image13.png"/><Relationship Id="rId25" Type="http://schemas.microsoft.com/office/2007/relationships/hdphoto" Target="../media/hdphoto13.wdp"/><Relationship Id="rId33" Type="http://schemas.openxmlformats.org/officeDocument/2006/relationships/slide" Target="slide8.xml"/><Relationship Id="rId38" Type="http://schemas.microsoft.com/office/2007/relationships/hdphoto" Target="../media/hdphoto18.wdp"/><Relationship Id="rId46" Type="http://schemas.openxmlformats.org/officeDocument/2006/relationships/image" Target="../media/image26.png"/><Relationship Id="rId2" Type="http://schemas.openxmlformats.org/officeDocument/2006/relationships/image" Target="../media/image5.jpg"/><Relationship Id="rId16" Type="http://schemas.microsoft.com/office/2007/relationships/hdphoto" Target="../media/hdphoto9.wdp"/><Relationship Id="rId20" Type="http://schemas.openxmlformats.org/officeDocument/2006/relationships/image" Target="../media/image15.png"/><Relationship Id="rId29" Type="http://schemas.openxmlformats.org/officeDocument/2006/relationships/image" Target="../media/image20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32" Type="http://schemas.microsoft.com/office/2007/relationships/hdphoto" Target="../media/hdphoto16.wdp"/><Relationship Id="rId37" Type="http://schemas.openxmlformats.org/officeDocument/2006/relationships/image" Target="../media/image23.png"/><Relationship Id="rId40" Type="http://schemas.openxmlformats.org/officeDocument/2006/relationships/image" Target="../media/image24.png"/><Relationship Id="rId45" Type="http://schemas.openxmlformats.org/officeDocument/2006/relationships/slide" Target="slide6.xm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microsoft.com/office/2007/relationships/hdphoto" Target="../media/hdphoto12.wdp"/><Relationship Id="rId28" Type="http://schemas.openxmlformats.org/officeDocument/2006/relationships/image" Target="../media/image19.png"/><Relationship Id="rId36" Type="http://schemas.openxmlformats.org/officeDocument/2006/relationships/slide" Target="slide3.xml"/><Relationship Id="rId49" Type="http://schemas.openxmlformats.org/officeDocument/2006/relationships/image" Target="../media/image27.png"/><Relationship Id="rId10" Type="http://schemas.microsoft.com/office/2007/relationships/hdphoto" Target="../media/hdphoto6.wdp"/><Relationship Id="rId19" Type="http://schemas.openxmlformats.org/officeDocument/2006/relationships/image" Target="../media/image14.png"/><Relationship Id="rId31" Type="http://schemas.openxmlformats.org/officeDocument/2006/relationships/image" Target="../media/image21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9.png"/><Relationship Id="rId14" Type="http://schemas.microsoft.com/office/2007/relationships/hdphoto" Target="../media/hdphoto8.wdp"/><Relationship Id="rId22" Type="http://schemas.openxmlformats.org/officeDocument/2006/relationships/image" Target="../media/image16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25.png"/><Relationship Id="rId48" Type="http://schemas.openxmlformats.org/officeDocument/2006/relationships/slide" Target="slide7.xml"/><Relationship Id="rId8" Type="http://schemas.microsoft.com/office/2007/relationships/hdphoto" Target="../media/hdphoto5.wdp"/><Relationship Id="rId51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microsoft.com/office/2007/relationships/hdphoto" Target="../media/hdphoto23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54864"/>
            <a:ext cx="3200400" cy="294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3009096"/>
            <a:ext cx="2436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Segoe UI Semibold" pitchFamily="34" charset="0"/>
              </a:rPr>
              <a:t>NÔNG TRẠI CỦA TÔI</a:t>
            </a:r>
            <a:endParaRPr lang="en-US" sz="2800" dirty="0">
              <a:solidFill>
                <a:srgbClr val="FF0000"/>
              </a:solidFill>
              <a:latin typeface="Segoe UI Semibold" pitchFamily="34" charset="0"/>
            </a:endParaRP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64" y="2290287"/>
            <a:ext cx="961909" cy="10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5" y="2616720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566386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042091" y="4028766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08" y="2560239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4" y="2952296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56162" y="3181350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50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70" y="3284662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1359" y="4132577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336560" y="2589699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979873" y="2722976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5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1" y="3302620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19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7" y="48775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>
            <a:hlinkClick r:id="rId51" action="ppaction://hlinksldjump"/>
          </p:cNvPr>
          <p:cNvSpPr/>
          <p:nvPr/>
        </p:nvSpPr>
        <p:spPr>
          <a:xfrm>
            <a:off x="7645400" y="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Thầy cô điền câu hỏi vào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đây 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3499"/>
            <a:ext cx="3048000" cy="21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hỏi vào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 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24887"/>
            <a:ext cx="2812379" cy="19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hỏi vào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 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37551"/>
            <a:ext cx="2794000" cy="19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hỏi vào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 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90051"/>
            <a:ext cx="2717800" cy="18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hỏi vào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 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24887"/>
            <a:ext cx="2812379" cy="19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24176"/>
            <a:ext cx="55499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hỏi vào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 ?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94000"/>
            <a:ext cx="5597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 cô điền câu trả lời vào đây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24887"/>
            <a:ext cx="2812379" cy="19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</p:cNvPr>
          <p:cNvSpPr/>
          <p:nvPr/>
        </p:nvSpPr>
        <p:spPr>
          <a:xfrm>
            <a:off x="2514600" y="1123950"/>
            <a:ext cx="4629150" cy="2133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565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68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41&quot;&gt;&lt;property id=&quot;20148&quot; value=&quot;5&quot;/&gt;&lt;property id=&quot;20300&quot; value=&quot;Slide 9&quot;/&gt;&lt;property id=&quot;20307&quot; value=&quot;269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104</Words>
  <Application>Microsoft Office PowerPoint</Application>
  <PresentationFormat>On-screen Show (16:9)</PresentationFormat>
  <Paragraphs>15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2018-03-09T07:14:39Z</dcterms:created>
  <dcterms:modified xsi:type="dcterms:W3CDTF">2020-09-10T07:40:27Z</dcterms:modified>
</cp:coreProperties>
</file>